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media/image36.jpg" ContentType="image/jpg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56" r:id="rId3"/>
    <p:sldId id="266" r:id="rId4"/>
    <p:sldId id="258" r:id="rId5"/>
    <p:sldId id="259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-504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34" Type="http://customschemas.google.com/relationships/presentationmetadata" Target="metadata"/><Relationship Id="rId7" Type="http://schemas.openxmlformats.org/officeDocument/2006/relationships/slide" Target="slides/slide5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3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343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9319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2934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5142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99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240279" y="1408175"/>
            <a:ext cx="4811395" cy="76200"/>
          </a:xfrm>
          <a:custGeom>
            <a:avLst/>
            <a:gdLst/>
            <a:ahLst/>
            <a:cxnLst/>
            <a:rect l="l" t="t" r="r" b="b"/>
            <a:pathLst>
              <a:path w="4811395" h="76200">
                <a:moveTo>
                  <a:pt x="4811141" y="0"/>
                </a:moveTo>
                <a:lnTo>
                  <a:pt x="0" y="0"/>
                </a:lnTo>
                <a:lnTo>
                  <a:pt x="0" y="76200"/>
                </a:lnTo>
                <a:lnTo>
                  <a:pt x="4811141" y="76200"/>
                </a:lnTo>
                <a:lnTo>
                  <a:pt x="4811141" y="0"/>
                </a:lnTo>
                <a:close/>
              </a:path>
            </a:pathLst>
          </a:custGeom>
          <a:solidFill>
            <a:srgbClr val="EEC6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692907" y="1784604"/>
            <a:ext cx="1181099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32660" y="614172"/>
            <a:ext cx="4819015" cy="793750"/>
          </a:xfrm>
          <a:custGeom>
            <a:avLst/>
            <a:gdLst/>
            <a:ahLst/>
            <a:cxnLst/>
            <a:rect l="l" t="t" r="r" b="b"/>
            <a:pathLst>
              <a:path w="4819015" h="793750">
                <a:moveTo>
                  <a:pt x="4818761" y="0"/>
                </a:moveTo>
                <a:lnTo>
                  <a:pt x="0" y="0"/>
                </a:lnTo>
                <a:lnTo>
                  <a:pt x="0" y="793623"/>
                </a:lnTo>
                <a:lnTo>
                  <a:pt x="4818761" y="793623"/>
                </a:lnTo>
                <a:lnTo>
                  <a:pt x="4818761" y="0"/>
                </a:lnTo>
                <a:close/>
              </a:path>
            </a:pathLst>
          </a:custGeom>
          <a:solidFill>
            <a:srgbClr val="20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 u="heavy">
                <a:solidFill>
                  <a:srgbClr val="5577C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29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4957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034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0512" y="2129409"/>
            <a:ext cx="3982974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 u="heavy">
                <a:solidFill>
                  <a:srgbClr val="5577C7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0" y="1142872"/>
            <a:ext cx="4733290" cy="352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986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roshan12/E-Commerce_FullStack_NM-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E-COMMERCE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  <a:endParaRPr dirty="0"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950666" y="0"/>
            <a:ext cx="51933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rgbClr val="FFC000"/>
                </a:solidFill>
                <a:latin typeface="EB Garamond"/>
                <a:ea typeface="EB Garamond"/>
                <a:cs typeface="EB Garamond"/>
                <a:sym typeface="EB Garamond"/>
              </a:rPr>
              <a:t>E – Commerce Website</a:t>
            </a:r>
            <a:endParaRPr sz="1829" dirty="0">
              <a:solidFill>
                <a:srgbClr val="FFC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9" y="1295658"/>
            <a:ext cx="489877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 is buying and selling of goods &amp; services , over an electronic network, primarily the internet 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334418013"/>
              </p:ext>
            </p:extLst>
          </p:nvPr>
        </p:nvGraphicFramePr>
        <p:xfrm>
          <a:off x="-2" y="1891663"/>
          <a:ext cx="5043489" cy="27732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7974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425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351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546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LMS Username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Name</a:t>
                      </a:r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b="1"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Batch 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46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2115a44</a:t>
                      </a:r>
                      <a:endParaRPr lang="en-IN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ALLEN ROSHAN R</a:t>
                      </a:r>
                      <a:endParaRPr lang="en-IN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4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2115a41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ABDUL</a:t>
                      </a:r>
                      <a:r>
                        <a:rPr lang="en-US" baseline="0" dirty="0" smtClean="0"/>
                        <a:t> LATIF R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546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2115a422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JAYANTHINATHAN 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46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b="0" dirty="0"/>
                        <a:t>SABAREESHWARAN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8061126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- 3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2278856" y="0"/>
            <a:ext cx="68651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6457950" y="-237121"/>
            <a:ext cx="2686049" cy="494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23378" y="3443548"/>
            <a:ext cx="2629800" cy="42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DD4203C-54ED-718E-8E41-5FE114C23467}"/>
              </a:ext>
            </a:extLst>
          </p:cNvPr>
          <p:cNvSpPr txBox="1"/>
          <p:nvPr/>
        </p:nvSpPr>
        <p:spPr>
          <a:xfrm>
            <a:off x="445779" y="759840"/>
            <a:ext cx="63397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Choosing the best E-commerce solution.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Create a user friendly website design.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Providing the best online shopping experience.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Testing and Launching your  E-commerce platform.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5: Promoting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your online store.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6: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Evaluating your E-commerce business performance.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7: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Process is completed.</a:t>
            </a:r>
            <a:endParaRPr lang="en-US" sz="1600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1A97202-910E-A9E9-658A-9E3DD6DC7951}"/>
              </a:ext>
            </a:extLst>
          </p:cNvPr>
          <p:cNvSpPr txBox="1"/>
          <p:nvPr/>
        </p:nvSpPr>
        <p:spPr>
          <a:xfrm>
            <a:off x="523378" y="3731997"/>
            <a:ext cx="84867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Ecommerce or electronic commerce refers to a business model that involves sales transactions being done on the web. Virtually every online shopping website - big or small - follows this structure. Any site where you can obtain items for sale over the internet is considered an ecommerce website.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Symbol" pitchFamily="2" charset="2"/>
              <a:cs typeface="Symbol" pitchFamily="2" charset="2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sz="1100" dirty="0" smtClean="0">
                <a:solidFill>
                  <a:schemeClr val="tx1"/>
                </a:solidFill>
                <a:hlinkClick r:id="rId3"/>
              </a:rPr>
              <a:t>https://github.com/allenroshan12/E-Commerce_FullStack_NM-.git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577C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251</Words>
  <Application>Microsoft Office PowerPoint</Application>
  <PresentationFormat>On-screen Show (16:9)</PresentationFormat>
  <Paragraphs>52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Simple Light</vt:lpstr>
      <vt:lpstr>Office Theme</vt:lpstr>
      <vt:lpstr>PowerPoint Presentation</vt:lpstr>
      <vt:lpstr>E – Commerce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2020PITCS170</cp:lastModifiedBy>
  <cp:revision>9</cp:revision>
  <dcterms:created xsi:type="dcterms:W3CDTF">2020-08-13T11:21:46Z</dcterms:created>
  <dcterms:modified xsi:type="dcterms:W3CDTF">2023-04-17T07:33:06Z</dcterms:modified>
</cp:coreProperties>
</file>